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4" d="100"/>
          <a:sy n="64" d="100"/>
        </p:scale>
        <p:origin x="10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16/07/2020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Kiam</a:t>
            </a:r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97611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想我的主被捕那夜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</a:t>
            </a: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y Lord the Night He Was Betrayed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為着我罪凌辱無比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leng-jiok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心傷悲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my sins He this should bear,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Grief is mine.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3883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101346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看我的主受釘那時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心傷悲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e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hit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  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-pi!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天黑地暗殿帳撕裂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心傷悲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o, toe am tian-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thiah-lih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-pi!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 the cross He’s nailed to die;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Grief is mine.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Rent the veil and dark the sky, Grief is mine.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6029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榮光本與上帝平平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Eng-kng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千千萬萬天使拜祂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ban-ban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this hour my glorious Lord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Once by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nly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host adored,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3583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為着我罪來受慘死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心傷悲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me meets a death abhorred;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Grief is mine.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8580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09600"/>
            <a:ext cx="111252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看我的主流血疼痛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傷心呀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e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-sim ah!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祂是天父獨生聖子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傷心呀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ah!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How he hangs and suffers there; Grief is mine.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God’s own Son such pain should bear, Grief is mine.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2341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祂心爆裂大聲求父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Cambria" panose="02040503050406030204" pitchFamily="18" charset="0"/>
              </a:rPr>
              <a:t>                   I 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Cambria" panose="02040503050406030204" pitchFamily="18" charset="0"/>
              </a:rPr>
              <a:t>piak-lih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Cambria" panose="02040503050406030204" pitchFamily="18" charset="0"/>
              </a:rPr>
              <a:t> 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Cambria" panose="02040503050406030204" pitchFamily="18" charset="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Cambria" panose="02040503050406030204" pitchFamily="18" charset="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Cambria" panose="02040503050406030204" pitchFamily="18" charset="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Cambria" panose="02040503050406030204" pitchFamily="18" charset="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Cambria" panose="02040503050406030204" pitchFamily="18" charset="0"/>
              </a:rPr>
              <a:t>  Pe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Cambria" panose="02040503050406030204" pitchFamily="18" charset="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我的上帝我的上帝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Goa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Goa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Hear Him cry in agony, 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“Why hast thou forsaken Me?”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7460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為着我罪釘十字架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sip-ji-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傷心呀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ah!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my sin all this should be,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Grief is mine.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2723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100584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看我的主受苦至極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心感激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e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siu-kho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kam-kek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祂出聲說大事明白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心感激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Tai-chi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beng-pek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behold my Savior die, Love is mine.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is finished, hear Him cry, Love is mine.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06428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戰勝死失魔鬼對敵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Thai-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sit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使我靠祂免下地獄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Ho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Death and sin are overthrown,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 now claims me for his own;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3864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終身向主無可移易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sin ng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thang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心感激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kam-kek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must follow Him alone,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Love is mine.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0498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想我的主被捕那夜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心傷悲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 e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hit  mi,   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-pi!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有大憂悶哀傷要死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心傷悲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U   toa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 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recall my Lord’s distress, G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rief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is mine.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Night of pain and loneliness, Grief is mine.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85800"/>
            <a:ext cx="100584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7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我今近倚十字架前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眼淚流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Goa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kun-oa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sip- ji-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Bak-sai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!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看見我主受苦情形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眼淚流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7.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As I stand before His cross, Tears are mine.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See Him suffer pain and loss, Tears are mine.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60226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可憐我主氣斷垂頭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khui-tng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身受鎗戮血水直流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Sin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huih-chui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remember how He died,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With a spear they pierced His side,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72671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豈不傷心槌胸大哭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–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眼淚流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Sorrow will not be denied,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Tears are mine.</a:t>
            </a:r>
          </a:p>
        </p:txBody>
      </p:sp>
    </p:spTree>
    <p:extLst>
      <p:ext uri="{BB962C8B-B14F-4D97-AF65-F5344CB8AC3E}">
        <p14:creationId xmlns:p14="http://schemas.microsoft.com/office/powerpoint/2010/main" val="2438127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100584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8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懇求上帝助我一世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永靠祂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I!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更求聖神照顧扶持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永靠祂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Koh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 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8.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pray, Lord that hour by hour Trust be mine.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Anchored by the Spirit’s power Trust be mine.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94263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使我一世堅心決意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Ho goa chit-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koat-i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報答我主一心無二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Po-tap goa Chu  it-  sim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ji,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All through life my joy will be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Serving God who so loved me;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33458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遇着窘逐守道至死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Gu-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khun-tiok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-to kau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報答祂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Po-  tap   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I meet, still true to thee: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This be mine.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4536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流血汗在客西馬尼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Lau-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-se-ma-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三次祈禱求免此時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to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Think of Him in Gethsemane;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Thrice He prayed in agony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為着我罪受苦至此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siu-kho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kau chi,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心傷悲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Was this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suff’ring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all for me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Grief is mine.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看我的主祂被人拖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傷心呀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e Chu  I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ah!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祂無犯罪亦無暄嘩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傷心呀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soan-hoa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ah!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Foes come out in fierce array: Grief is mine.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is seized and led away; Grief is mine.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9372600" cy="7010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對敵一齊執槌執刀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Tui-tek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親像在捕海洋強盜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“Why come ye with swords?” saith He,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Meekly yields nor seeks to flee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322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為着我罪性命失落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傷心呀</a:t>
            </a:r>
            <a:r>
              <a:rPr lang="en-US" altLang="zh-TW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ah!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Was His life laid down for me?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Grief is mine.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8645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762000"/>
            <a:ext cx="105156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看我的主受人審判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心傷悲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e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-pi!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受人鞭打被人唾沫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心傷悲</a:t>
            </a: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-noa,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See Him in the judgment hall, Grief is mine.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Scorned and mocked before them all, Grief is mine.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5539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編莉冕旒給祂強戴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Pi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bian-liu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ka    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又批嘴頰又戲弄祂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chhui-phoe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Him they struck and mocked Him there,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Made a crown of thorns to wear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494286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1293</TotalTime>
  <Words>1283</Words>
  <Application>Microsoft Office PowerPoint</Application>
  <PresentationFormat>Widescreen</PresentationFormat>
  <Paragraphs>173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153</cp:revision>
  <dcterms:created xsi:type="dcterms:W3CDTF">2018-01-05T06:11:53Z</dcterms:created>
  <dcterms:modified xsi:type="dcterms:W3CDTF">2020-07-16T06:48:52Z</dcterms:modified>
</cp:coreProperties>
</file>